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6D83AD-33D2-42B1-9DD4-1B5C26F7183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A39BFC-7781-4D93-A9D9-A60BBD14F90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</a:t>
            </a:r>
            <a:br>
              <a:rPr lang="en-US" dirty="0" smtClean="0"/>
            </a:br>
            <a:r>
              <a:rPr lang="en-US" dirty="0" smtClean="0"/>
              <a:t>Ch. 3 Review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5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communication so important to service businesses?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physical product to see and so the service be effectively described to show the customers (consumers) how it will satisfy needs.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 3 ways businesses obtain new products from customers without actually talking to the customer?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709160"/>
          </a:xfrm>
        </p:spPr>
        <p:txBody>
          <a:bodyPr/>
          <a:lstStyle/>
          <a:p>
            <a:r>
              <a:rPr lang="en-US" dirty="0" smtClean="0"/>
              <a:t>Surveys</a:t>
            </a:r>
          </a:p>
          <a:p>
            <a:r>
              <a:rPr lang="en-US" dirty="0" smtClean="0"/>
              <a:t>Questionnaires</a:t>
            </a:r>
          </a:p>
          <a:p>
            <a:r>
              <a:rPr lang="en-US" dirty="0" smtClean="0"/>
              <a:t>Telephone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is a business that has strong brand loyalty from its customers able to compete more effectively in the maturity and decline stages of the product life cycle.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305800" cy="3611563"/>
          </a:xfrm>
        </p:spPr>
        <p:txBody>
          <a:bodyPr/>
          <a:lstStyle/>
          <a:p>
            <a:r>
              <a:rPr lang="en-US" dirty="0" smtClean="0"/>
              <a:t>They will have to be less competitive with other brands and can count on the satisfied customers to buy their product if they continue to provide satisfaction.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Explain how marketing in the growth stage differs from marketing in the maturity stage.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48840"/>
            <a:ext cx="8229600" cy="4709160"/>
          </a:xfrm>
        </p:spPr>
        <p:txBody>
          <a:bodyPr/>
          <a:lstStyle/>
          <a:p>
            <a:r>
              <a:rPr lang="en-US" dirty="0" smtClean="0"/>
              <a:t>The growth stage emphasizes distribution and product development.</a:t>
            </a:r>
          </a:p>
          <a:p>
            <a:r>
              <a:rPr lang="en-US" dirty="0" smtClean="0"/>
              <a:t>In the maturity stage, pricing decisions are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3 levels of products a company considers when planning a new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038600" cy="4525963"/>
          </a:xfrm>
        </p:spPr>
        <p:txBody>
          <a:bodyPr/>
          <a:lstStyle/>
          <a:p>
            <a:r>
              <a:rPr lang="en-US" dirty="0" smtClean="0"/>
              <a:t>Basic</a:t>
            </a:r>
          </a:p>
          <a:p>
            <a:r>
              <a:rPr lang="en-US" dirty="0" smtClean="0"/>
              <a:t>Enhanced</a:t>
            </a:r>
          </a:p>
          <a:p>
            <a:r>
              <a:rPr lang="en-US" dirty="0" smtClean="0"/>
              <a:t>Extended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4038600" cy="4525963"/>
          </a:xfrm>
        </p:spPr>
        <p:txBody>
          <a:bodyPr/>
          <a:lstStyle/>
          <a:p>
            <a:r>
              <a:rPr lang="en-US" dirty="0" smtClean="0"/>
              <a:t>Portable radio</a:t>
            </a:r>
          </a:p>
          <a:p>
            <a:r>
              <a:rPr lang="en-US" dirty="0" smtClean="0"/>
              <a:t>CD radio</a:t>
            </a:r>
          </a:p>
          <a:p>
            <a:r>
              <a:rPr lang="en-US" dirty="0" smtClean="0"/>
              <a:t>Carrying case with speakers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5 components of the product mix elements?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product</a:t>
            </a:r>
          </a:p>
          <a:p>
            <a:r>
              <a:rPr lang="en-US" dirty="0" smtClean="0"/>
              <a:t>Features</a:t>
            </a:r>
          </a:p>
          <a:p>
            <a:r>
              <a:rPr lang="en-US" dirty="0" smtClean="0"/>
              <a:t>Packaging</a:t>
            </a:r>
          </a:p>
          <a:p>
            <a:r>
              <a:rPr lang="en-US" dirty="0" smtClean="0"/>
              <a:t>Support services</a:t>
            </a:r>
          </a:p>
          <a:p>
            <a:r>
              <a:rPr lang="en-US" smtClean="0"/>
              <a:t>Brand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it important for marketers to be involved in new product development?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r>
              <a:rPr lang="en-US" dirty="0" smtClean="0"/>
              <a:t>They work with customers every day.</a:t>
            </a:r>
          </a:p>
          <a:p>
            <a:r>
              <a:rPr lang="en-US" dirty="0" smtClean="0"/>
              <a:t>They know the likes and dislikes of the customer, how they view competition and whether they are satisfied or not with current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6 steps in the new product planning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 development</a:t>
            </a:r>
          </a:p>
          <a:p>
            <a:r>
              <a:rPr lang="en-US" dirty="0" smtClean="0"/>
              <a:t>Idea screening</a:t>
            </a:r>
          </a:p>
          <a:p>
            <a:r>
              <a:rPr lang="en-US" dirty="0" smtClean="0"/>
              <a:t>Strategy development</a:t>
            </a:r>
          </a:p>
          <a:p>
            <a:r>
              <a:rPr lang="en-US" dirty="0" smtClean="0"/>
              <a:t>Financial analysis</a:t>
            </a:r>
          </a:p>
          <a:p>
            <a:r>
              <a:rPr lang="en-US" dirty="0" smtClean="0"/>
              <a:t>Product development and testing</a:t>
            </a:r>
          </a:p>
          <a:p>
            <a:r>
              <a:rPr lang="en-US" dirty="0" smtClean="0"/>
              <a:t>Product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sales and profits change in the stages of a product life cycle?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709160"/>
          </a:xfrm>
        </p:spPr>
        <p:txBody>
          <a:bodyPr/>
          <a:lstStyle/>
          <a:p>
            <a:r>
              <a:rPr lang="en-US" dirty="0" smtClean="0"/>
              <a:t>Sales begin in the intro stage, grow rapidly during the growth stage, level off in the maturity stage, and decrease in the decline stage.</a:t>
            </a:r>
          </a:p>
          <a:p>
            <a:r>
              <a:rPr lang="en-US" dirty="0" smtClean="0"/>
              <a:t>There are losses in the intro stage,  profits begin to grow in the growth stage, peak and begin declining in maturity and end in the decline stage.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2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marketing in the growth stage of a life cycle differ from marketing in the maturity stage?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229600" cy="4709160"/>
          </a:xfrm>
        </p:spPr>
        <p:txBody>
          <a:bodyPr/>
          <a:lstStyle/>
          <a:p>
            <a:r>
              <a:rPr lang="en-US" dirty="0" smtClean="0"/>
              <a:t>In growth, companies will be emphasizing distribution and product development.</a:t>
            </a:r>
          </a:p>
          <a:p>
            <a:r>
              <a:rPr lang="en-US" dirty="0" smtClean="0"/>
              <a:t>In maturity, pricing decisions will be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4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4 ways in which services differ from tangible products?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40"/>
            <a:ext cx="8229600" cy="4709160"/>
          </a:xfrm>
        </p:spPr>
        <p:txBody>
          <a:bodyPr/>
          <a:lstStyle/>
          <a:p>
            <a:r>
              <a:rPr lang="en-US" dirty="0" smtClean="0"/>
              <a:t>They differ in</a:t>
            </a:r>
          </a:p>
          <a:p>
            <a:pPr lvl="1"/>
            <a:r>
              <a:rPr lang="en-US" dirty="0" smtClean="0"/>
              <a:t>Form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Timing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680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communication so important to service businesses?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physical product to see, and so the service must be effectively described to show customers how it will satisfy their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432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Book Antiqua</vt:lpstr>
      <vt:lpstr>Lucida Sans</vt:lpstr>
      <vt:lpstr>Wingdings</vt:lpstr>
      <vt:lpstr>Wingdings 2</vt:lpstr>
      <vt:lpstr>Wingdings 3</vt:lpstr>
      <vt:lpstr>Apex</vt:lpstr>
      <vt:lpstr>Marketing  Ch. 3 Review Questions</vt:lpstr>
      <vt:lpstr>What are the 3 levels of products a company considers when planning a new product</vt:lpstr>
      <vt:lpstr>What are the 5 components of the product mix elements?</vt:lpstr>
      <vt:lpstr>Why is it important for marketers to be involved in new product development?</vt:lpstr>
      <vt:lpstr>What are the 6 steps in the new product planning process?</vt:lpstr>
      <vt:lpstr>How do sales and profits change in the stages of a product life cycle?</vt:lpstr>
      <vt:lpstr>How does marketing in the growth stage of a life cycle differ from marketing in the maturity stage?</vt:lpstr>
      <vt:lpstr>What are the 4 ways in which services differ from tangible products?</vt:lpstr>
      <vt:lpstr>Why is communication so important to service businesses?</vt:lpstr>
      <vt:lpstr>Why is communication so important to service businesses?</vt:lpstr>
      <vt:lpstr>List 3 ways businesses obtain new products from customers without actually talking to the customer?</vt:lpstr>
      <vt:lpstr>How is a business that has strong brand loyalty from its customers able to compete more effectively in the maturity and decline stages of the product life cycle.</vt:lpstr>
      <vt:lpstr>Explain how marketing in the growth stage differs from marketing in the maturity stage.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 Ch. 3 Review Questions</dc:title>
  <dc:creator>Tricia Ellsworth</dc:creator>
  <cp:lastModifiedBy>Ellsworth, Tricia</cp:lastModifiedBy>
  <cp:revision>6</cp:revision>
  <dcterms:created xsi:type="dcterms:W3CDTF">2014-03-13T17:09:39Z</dcterms:created>
  <dcterms:modified xsi:type="dcterms:W3CDTF">2019-02-13T13:44:14Z</dcterms:modified>
</cp:coreProperties>
</file>